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6" r:id="rId10"/>
    <p:sldId id="367" r:id="rId11"/>
    <p:sldId id="365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8" r:id="rId22"/>
    <p:sldId id="379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2" r:id="rId35"/>
    <p:sldId id="393" r:id="rId36"/>
    <p:sldId id="394" r:id="rId37"/>
    <p:sldId id="395" r:id="rId38"/>
    <p:sldId id="396" r:id="rId39"/>
    <p:sldId id="402" r:id="rId40"/>
    <p:sldId id="404" r:id="rId41"/>
    <p:sldId id="405" r:id="rId42"/>
    <p:sldId id="408" r:id="rId43"/>
    <p:sldId id="409" r:id="rId44"/>
    <p:sldId id="410" r:id="rId45"/>
    <p:sldId id="411" r:id="rId46"/>
    <p:sldId id="412" r:id="rId47"/>
    <p:sldId id="413" r:id="rId48"/>
    <p:sldId id="414" r:id="rId49"/>
    <p:sldId id="415" r:id="rId50"/>
    <p:sldId id="416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AB902-78DB-4CEB-819A-2CE88AA8B573}" type="datetimeFigureOut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13784-5042-4943-80C9-CFBC5664A8E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95E482-EB36-4D7F-BF8B-8E337D41DAB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4495800" cy="365125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8B91A8-BC37-452D-B2BF-4098BB06ACE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303980B-A9AB-4756-B775-47FB6970A077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7BE3C9-EDBA-4625-81D9-AC08BDC66DD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324600"/>
            <a:ext cx="4648200" cy="365125"/>
          </a:xfrm>
        </p:spPr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56158F8-E8F3-43C1-B991-27BAD5BCAA7B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6980A77-B467-47C2-B340-642C592B6AA3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9C5837-DC13-4B36-A0FE-BE54AD53016A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02B1ACF-B13D-4E7A-9476-959898DB42AB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A80BFBC-FDC8-448C-A627-C76FDB5C8C85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9AF261-079C-49A1-8A6B-4EF46492584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0503" cy="656737"/>
          </a:xfrm>
          <a:prstGeom prst="rect">
            <a:avLst/>
          </a:prstGeom>
        </p:spPr>
      </p:pic>
      <p:sp>
        <p:nvSpPr>
          <p:cNvPr id="8" name="TextBox 7"/>
          <p:cNvSpPr txBox="1">
            <a:spLocks/>
          </p:cNvSpPr>
          <p:nvPr userDrawn="1"/>
        </p:nvSpPr>
        <p:spPr>
          <a:xfrm>
            <a:off x="6690360" y="0"/>
            <a:ext cx="2453640" cy="401599"/>
          </a:xfrm>
          <a:prstGeom prst="rect">
            <a:avLst/>
          </a:prstGeom>
          <a:noFill/>
        </p:spPr>
        <p:txBody>
          <a:bodyPr wrap="none" lIns="91440" tIns="0" bIns="0" rtlCol="0" anchor="t" anchorCtr="0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SDM</a:t>
            </a:r>
            <a:r>
              <a:rPr lang="en-US" sz="36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1600" b="1" dirty="0">
                <a:solidFill>
                  <a:srgbClr val="993300"/>
                </a:solidFill>
                <a:cs typeface="Calibri" pitchFamily="34" charset="0"/>
              </a:rPr>
              <a:t>Institute of Technology</a:t>
            </a:r>
            <a:endParaRPr lang="en-US" sz="1600" b="1" dirty="0">
              <a:solidFill>
                <a:srgbClr val="9933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15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Center of Excellence for Machine Intelligence 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 (CoEMI)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AFF62-1DBC-48B4-A8B2-1A61906A9741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 file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 = open("bio.txt")</a:t>
            </a:r>
          </a:p>
          <a:p>
            <a:r>
              <a:rPr lang="en-US" dirty="0" smtClean="0"/>
              <a:t>print(f)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E3C9-EDBA-4625-81D9-AC08BDC66DD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E3C9-EDBA-4625-81D9-AC08BDC66DD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8" y="1566863"/>
            <a:ext cx="77438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5375" y="1489075"/>
            <a:ext cx="6953250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838200"/>
            <a:ext cx="8534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534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838200"/>
            <a:ext cx="883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8686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90600"/>
            <a:ext cx="868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534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8077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Skill Development Courses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480060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Fundamentals of Python for ML (</a:t>
            </a:r>
            <a:r>
              <a:rPr lang="en-US" b="1" dirty="0" smtClean="0">
                <a:solidFill>
                  <a:srgbClr val="FF0000"/>
                </a:solidFill>
              </a:rPr>
              <a:t>Mandatory</a:t>
            </a:r>
            <a:r>
              <a:rPr lang="en-US" dirty="0" smtClean="0"/>
              <a:t>)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Analytics using Python  </a:t>
            </a:r>
            <a:r>
              <a:rPr lang="en-US" b="1" dirty="0" smtClean="0">
                <a:solidFill>
                  <a:srgbClr val="FF0000"/>
                </a:solidFill>
              </a:rPr>
              <a:t>(1,2)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Analysis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(1,3)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Big Data using Python  </a:t>
            </a:r>
            <a:r>
              <a:rPr lang="en-US" sz="3300" b="1" dirty="0" smtClean="0">
                <a:solidFill>
                  <a:srgbClr val="FF0000"/>
                </a:solidFill>
              </a:rPr>
              <a:t>(1,2,3,4,6)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Artificial Intelligence using Python (</a:t>
            </a:r>
            <a:r>
              <a:rPr lang="en-US" sz="3300" b="1" dirty="0" smtClean="0">
                <a:solidFill>
                  <a:srgbClr val="FF0000"/>
                </a:solidFill>
              </a:rPr>
              <a:t>1,5)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Machine Learning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(1,2,6)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Deep Learning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(1,2,6,7)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Image Processing using Python</a:t>
            </a:r>
            <a:r>
              <a:rPr lang="en-US" sz="3300" b="1" dirty="0" smtClean="0">
                <a:solidFill>
                  <a:srgbClr val="FF0000"/>
                </a:solidFill>
              </a:rPr>
              <a:t>(1,8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Video Processing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(1,6,7,8,9)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Programming using Python</a:t>
            </a:r>
            <a:r>
              <a:rPr lang="en-US" sz="3300" b="1" dirty="0" smtClean="0">
                <a:solidFill>
                  <a:srgbClr val="FF0000"/>
                </a:solidFill>
              </a:rPr>
              <a:t>(1,10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 Development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(1,11)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Cloud Computing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(1,12)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IoT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(1,13)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Intelligent App Development </a:t>
            </a:r>
            <a:r>
              <a:rPr lang="en-US" sz="3300" b="1" dirty="0" smtClean="0">
                <a:solidFill>
                  <a:srgbClr val="FF0000"/>
                </a:solidFill>
              </a:rPr>
              <a:t>(1,2,3,5,6,7,11,12,13,14)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and Developing Intelligent Machines using Python </a:t>
            </a:r>
            <a:r>
              <a:rPr lang="en-US" sz="2500" b="1" dirty="0" smtClean="0">
                <a:solidFill>
                  <a:srgbClr val="FF0000"/>
                </a:solidFill>
              </a:rPr>
              <a:t>(1,2,3,5,6,7,8,9,10,11,12,13,,14,15)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and Developing Self Driving Car </a:t>
            </a:r>
            <a:r>
              <a:rPr lang="en-US" sz="2800" b="1" dirty="0" smtClean="0">
                <a:solidFill>
                  <a:srgbClr val="FF0000"/>
                </a:solidFill>
              </a:rPr>
              <a:t>(1,2,3,5,6,7,8,9,10,11,12,13,14,15,16)</a:t>
            </a:r>
            <a:r>
              <a:rPr lang="en-US" sz="2500" dirty="0" smtClean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Programming Self Driving Drones using Python </a:t>
            </a:r>
            <a:r>
              <a:rPr lang="en-US" sz="2700" b="1" dirty="0" smtClean="0">
                <a:solidFill>
                  <a:srgbClr val="FF0000"/>
                </a:solidFill>
              </a:rPr>
              <a:t>(1,2,3,5,6,7,8,9,10,11,12,13,,14,15,16,17)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E3C9-EDBA-4625-81D9-AC08BDC66DD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862013"/>
            <a:ext cx="701040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686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066800"/>
            <a:ext cx="8458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914400"/>
            <a:ext cx="8763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057400"/>
            <a:ext cx="8610600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8915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3999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4400"/>
            <a:ext cx="8839200" cy="538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85800"/>
            <a:ext cx="7696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Course Registration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Minimum intake is 5</a:t>
            </a:r>
          </a:p>
          <a:p>
            <a:r>
              <a:rPr lang="en-US" dirty="0" smtClean="0"/>
              <a:t>Maximum is 30</a:t>
            </a:r>
          </a:p>
          <a:p>
            <a:r>
              <a:rPr lang="en-US" dirty="0" smtClean="0"/>
              <a:t>50 Hours per course</a:t>
            </a:r>
          </a:p>
          <a:p>
            <a:r>
              <a:rPr lang="en-US" dirty="0" smtClean="0"/>
              <a:t>Rs 1000 per individual course </a:t>
            </a:r>
          </a:p>
          <a:p>
            <a:r>
              <a:rPr lang="en-US" dirty="0" smtClean="0"/>
              <a:t>Additional charges for hardware kits if needed</a:t>
            </a:r>
          </a:p>
          <a:p>
            <a:r>
              <a:rPr lang="en-US" dirty="0" smtClean="0"/>
              <a:t>Amount </a:t>
            </a:r>
            <a:r>
              <a:rPr lang="en-US" i="1" dirty="0" smtClean="0"/>
              <a:t>payable@sdmitoffice</a:t>
            </a:r>
          </a:p>
          <a:p>
            <a:r>
              <a:rPr lang="en-US" dirty="0" smtClean="0"/>
              <a:t>Only for </a:t>
            </a:r>
            <a:r>
              <a:rPr lang="en-US" i="1" dirty="0" smtClean="0">
                <a:solidFill>
                  <a:srgbClr val="C00000"/>
                </a:solidFill>
              </a:rPr>
              <a:t>First batch , First course </a:t>
            </a:r>
            <a:r>
              <a:rPr lang="en-US" dirty="0" smtClean="0"/>
              <a:t>Registration amount is 100/- (Rupees 100)</a:t>
            </a:r>
          </a:p>
          <a:p>
            <a:r>
              <a:rPr lang="en-US" dirty="0" smtClean="0"/>
              <a:t>For all course Grade Will be assigned based on </a:t>
            </a:r>
            <a:r>
              <a:rPr lang="en-US" i="1" dirty="0" smtClean="0"/>
              <a:t>continuous evaluation , assignment and projects.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E3C9-EDBA-4625-81D9-AC08BDC66DDF}" type="datetime1">
              <a:rPr lang="en-US" smtClean="0"/>
              <a:pPr/>
              <a:t>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522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533400"/>
            <a:ext cx="5562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762000"/>
            <a:ext cx="5257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66800"/>
            <a:ext cx="72771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81000"/>
            <a:ext cx="412273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533400"/>
            <a:ext cx="44735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838200"/>
            <a:ext cx="46402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0"/>
            <a:ext cx="79105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685800"/>
            <a:ext cx="55245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Day3 -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Exception Handling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 Lists 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Data Structures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Dictionaries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Tuples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Regular Expressions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E3C9-EDBA-4625-81D9-AC08BDC66DD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19200"/>
            <a:ext cx="8147050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81000"/>
            <a:ext cx="48688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 Mail Verification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76400"/>
            <a:ext cx="8915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1ACF-B13D-4E7A-9476-959898DB42AB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8991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1ACF-B13D-4E7A-9476-959898DB42AB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57400"/>
            <a:ext cx="8534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Scraping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1ACF-B13D-4E7A-9476-959898DB42AB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3600"/>
            <a:ext cx="780415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B1ACF-B13D-4E7A-9476-959898DB42AB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0"/>
            <a:ext cx="8153400" cy="389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533400"/>
            <a:ext cx="612775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838200"/>
            <a:ext cx="8077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66800"/>
            <a:ext cx="800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1.Files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E3C9-EDBA-4625-81D9-AC08BDC66DD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77340" y="1965801"/>
            <a:ext cx="5989320" cy="379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653ED-99A9-4ACF-A536-FF76145CC154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of Excellence for Machine Intelligence (CoEMI)</a:t>
            </a:r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58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file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Jupiter note book open a text file and write half page documents related to your profile and save it with name say  </a:t>
            </a:r>
            <a:r>
              <a:rPr lang="en-US" i="1" dirty="0" smtClean="0"/>
              <a:t>profile.txt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E3C9-EDBA-4625-81D9-AC08BDC66DD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E3C9-EDBA-4625-81D9-AC08BDC66DD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45920" y="2167731"/>
            <a:ext cx="585216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E3C9-EDBA-4625-81D9-AC08BDC66DD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05000"/>
            <a:ext cx="7696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BE3C9-EDBA-4625-81D9-AC08BDC66DDF}" type="datetime1">
              <a:rPr lang="en-US" smtClean="0"/>
              <a:pPr/>
              <a:t>2/5/2018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Center of Excellence for Machine Intelligence (CoEMI)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04601" y="1600200"/>
            <a:ext cx="593479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751</Words>
  <Application>Microsoft Office PowerPoint</Application>
  <PresentationFormat>On-screen Show (4:3)</PresentationFormat>
  <Paragraphs>144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Center of Excellence for Machine Intelligence   (CoEMI)</vt:lpstr>
      <vt:lpstr>Skill Development Courses</vt:lpstr>
      <vt:lpstr>Course Registration</vt:lpstr>
      <vt:lpstr>Day3 - Syllabus</vt:lpstr>
      <vt:lpstr>1.Files</vt:lpstr>
      <vt:lpstr>Create a file </vt:lpstr>
      <vt:lpstr>Slide 7</vt:lpstr>
      <vt:lpstr>Slide 8</vt:lpstr>
      <vt:lpstr>Slide 9</vt:lpstr>
      <vt:lpstr>Open a file 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E- Mail Verification</vt:lpstr>
      <vt:lpstr>Slide 43</vt:lpstr>
      <vt:lpstr>Slide 44</vt:lpstr>
      <vt:lpstr>Web Scraping</vt:lpstr>
      <vt:lpstr>Slide 46</vt:lpstr>
      <vt:lpstr>Slide 47</vt:lpstr>
      <vt:lpstr>Slide 48</vt:lpstr>
      <vt:lpstr>Slide 49</vt:lpstr>
      <vt:lpstr>Slide 50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 : Session1</dc:title>
  <dc:creator>user</dc:creator>
  <cp:lastModifiedBy>user</cp:lastModifiedBy>
  <cp:revision>189</cp:revision>
  <dcterms:created xsi:type="dcterms:W3CDTF">2006-08-16T00:00:00Z</dcterms:created>
  <dcterms:modified xsi:type="dcterms:W3CDTF">2018-02-05T17:54:43Z</dcterms:modified>
</cp:coreProperties>
</file>